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2.png" ContentType="image/png"/>
  <Override PartName="/ppt/media/image5.png" ContentType="image/png"/>
  <Override PartName="/ppt/media/image12.png" ContentType="image/png"/>
  <Override PartName="/ppt/media/image8.png" ContentType="image/png"/>
  <Override PartName="/ppt/media/image1.png" ContentType="image/png"/>
  <Override PartName="/ppt/media/image4.png" ContentType="image/png"/>
  <Override PartName="/ppt/media/image11.png" ContentType="image/png"/>
  <Override PartName="/ppt/media/image7.png" ContentType="image/png"/>
  <Override PartName="/ppt/media/image3.png" ContentType="image/png"/>
  <Override PartName="/ppt/media/image10.png" ContentType="image/png"/>
  <Override PartName="/ppt/media/image6.png" ContentType="image/png"/>
  <Override PartName="/ppt/media/image9.png" ContentType="image/png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29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21312131-51D1-4161-8191-D14131B111D1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41" name="TextShape 2"/>
          <p:cNvSpPr txBox="1"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312101B1-91B1-4191-9131-D13181F1A151}" type="slidenum">
              <a:rPr lang="pt-BR">
                <a:solidFill>
                  <a:srgbClr val="725500"/>
                </a:solidFill>
                <a:latin typeface="+mn-lt"/>
                <a:ea typeface="+mn-ea"/>
              </a:rPr>
              <a:t>&lt;número&gt;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634b12"/>
          </a:solidFill>
        </p:spPr>
      </p:sp>
      <p:pic>
        <p:nvPicPr>
          <p:cNvPr descr="" id="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377920" y="6167160"/>
            <a:ext cx="616320" cy="531720"/>
          </a:xfrm>
          <a:prstGeom prst="rect">
            <a:avLst/>
          </a:prstGeom>
        </p:spPr>
      </p:pic>
      <p:pic>
        <p:nvPicPr>
          <p:cNvPr descr="" id="2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43520" y="39960"/>
            <a:ext cx="971280" cy="285480"/>
          </a:xfrm>
          <a:prstGeom prst="rect">
            <a:avLst/>
          </a:prstGeom>
        </p:spPr>
      </p:pic>
      <p:pic>
        <p:nvPicPr>
          <p:cNvPr descr="" id="3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-247680" y="5699160"/>
            <a:ext cx="1891800" cy="1282320"/>
          </a:xfrm>
          <a:prstGeom prst="rect">
            <a:avLst/>
          </a:prstGeom>
        </p:spPr>
      </p:pic>
      <p:pic>
        <p:nvPicPr>
          <p:cNvPr descr="" id="4" name="Picture 4"/>
          <p:cNvPicPr/>
          <p:nvPr/>
        </p:nvPicPr>
        <p:blipFill>
          <a:blip r:embed="rId5"/>
          <a:stretch>
            <a:fillRect/>
          </a:stretch>
        </p:blipFill>
        <p:spPr>
          <a:xfrm>
            <a:off x="8244360" y="216720"/>
            <a:ext cx="1347480" cy="1699920"/>
          </a:xfrm>
          <a:prstGeom prst="rect">
            <a:avLst/>
          </a:prstGeom>
        </p:spPr>
      </p:pic>
      <p:pic>
        <p:nvPicPr>
          <p:cNvPr descr="" id="5" name="Picture 5"/>
          <p:cNvPicPr/>
          <p:nvPr/>
        </p:nvPicPr>
        <p:blipFill>
          <a:blip r:embed="rId6"/>
          <a:stretch>
            <a:fillRect/>
          </a:stretch>
        </p:blipFill>
        <p:spPr>
          <a:xfrm>
            <a:off x="7308360" y="5128200"/>
            <a:ext cx="1166400" cy="1804680"/>
          </a:xfrm>
          <a:prstGeom prst="rect">
            <a:avLst/>
          </a:prstGeom>
        </p:spPr>
      </p:pic>
      <p:pic>
        <p:nvPicPr>
          <p:cNvPr descr="" id="6" name="Picture 6"/>
          <p:cNvPicPr/>
          <p:nvPr/>
        </p:nvPicPr>
        <p:blipFill>
          <a:blip r:embed="rId7"/>
          <a:stretch>
            <a:fillRect/>
          </a:stretch>
        </p:blipFill>
        <p:spPr>
          <a:xfrm>
            <a:off x="-124560" y="1066680"/>
            <a:ext cx="1053720" cy="1294920"/>
          </a:xfrm>
          <a:prstGeom prst="rect">
            <a:avLst/>
          </a:prstGeom>
        </p:spPr>
      </p:pic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 bIns="45000" lIns="90000" rIns="90000" tIns="45000"/>
          <a:p>
            <a:r>
              <a:rPr lang="pt-BR" sz="5400">
                <a:solidFill>
                  <a:srgbClr val="6e5e1a"/>
                </a:solidFill>
                <a:latin typeface="Rockwell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85800" y="3505320"/>
            <a:ext cx="6400440" cy="175212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2º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3º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4º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 sz="2400">
                <a:solidFill>
                  <a:srgbClr val="d59f00"/>
                </a:solidFill>
                <a:latin typeface="Rockwell"/>
              </a:rPr>
              <a:t>8º Nível da estrutura de tópicos</a:t>
            </a:r>
            <a:endParaRPr/>
          </a:p>
          <a:p>
            <a:r>
              <a:rPr lang="pt-BR" sz="2400">
                <a:solidFill>
                  <a:srgbClr val="d59f00"/>
                </a:solidFill>
                <a:latin typeface="Rockwell"/>
              </a:rPr>
              <a:t>9º Nível da estrutura de tópicosClique para editar o estilo do subtítulo mestre</a:t>
            </a:r>
            <a:endParaRPr/>
          </a:p>
        </p:txBody>
      </p:sp>
      <p:sp>
        <p:nvSpPr>
          <p:cNvPr id="9" name="PlaceHolder 4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725500"/>
                </a:solidFill>
                <a:latin typeface="Rockwell"/>
              </a:rPr>
              <a:t>30/11/12</a:t>
            </a:r>
            <a:endParaRPr/>
          </a:p>
        </p:txBody>
      </p:sp>
      <p:sp>
        <p:nvSpPr>
          <p:cNvPr id="10" name="TextShape 5"/>
          <p:cNvSpPr txBox="1"/>
          <p:nvPr/>
        </p:nvSpPr>
        <p:spPr>
          <a:xfrm>
            <a:off x="3429000" y="18360"/>
            <a:ext cx="4114440" cy="328680"/>
          </a:xfrm>
          <a:prstGeom prst="rect">
            <a:avLst/>
          </a:prstGeom>
        </p:spPr>
      </p:sp>
      <p:sp>
        <p:nvSpPr>
          <p:cNvPr id="11" name="PlaceHolder 6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bIns="45000" lIns="90000" rIns="90000" tIns="45000"/>
          <a:p>
            <a:fld id="{3141A131-3151-4191-8121-B1C1115191F1}" type="slidenum">
              <a:rPr lang="pt-BR">
                <a:solidFill>
                  <a:srgbClr val="725500"/>
                </a:solidFill>
                <a:latin typeface="Rockwell"/>
              </a:rPr>
              <a:t>&lt;número&gt;</a:t>
            </a:fld>
            <a:endParaRPr/>
          </a:p>
        </p:txBody>
      </p:sp>
      <p:sp>
        <p:nvSpPr>
          <p:cNvPr id="12" name="Line 7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rgbClr val="6e5e1a"/>
            </a:solidFill>
            <a:round/>
          </a:ln>
        </p:spPr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634b12"/>
          </a:solidFill>
        </p:spPr>
      </p:sp>
      <p:pic>
        <p:nvPicPr>
          <p:cNvPr descr="" id="14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377920" y="6167160"/>
            <a:ext cx="616320" cy="531720"/>
          </a:xfrm>
          <a:prstGeom prst="rect">
            <a:avLst/>
          </a:prstGeom>
        </p:spPr>
      </p:pic>
      <p:pic>
        <p:nvPicPr>
          <p:cNvPr descr="" id="15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43520" y="39960"/>
            <a:ext cx="971280" cy="285480"/>
          </a:xfrm>
          <a:prstGeom prst="rect">
            <a:avLst/>
          </a:prstGeom>
        </p:spPr>
      </p:pic>
      <p:pic>
        <p:nvPicPr>
          <p:cNvPr descr="" id="16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-247680" y="5699160"/>
            <a:ext cx="1891800" cy="1282320"/>
          </a:xfrm>
          <a:prstGeom prst="rect">
            <a:avLst/>
          </a:prstGeom>
        </p:spPr>
      </p:pic>
      <p:pic>
        <p:nvPicPr>
          <p:cNvPr descr="" id="17" name="Picture 4"/>
          <p:cNvPicPr/>
          <p:nvPr/>
        </p:nvPicPr>
        <p:blipFill>
          <a:blip r:embed="rId5"/>
          <a:stretch>
            <a:fillRect/>
          </a:stretch>
        </p:blipFill>
        <p:spPr>
          <a:xfrm>
            <a:off x="8244360" y="216720"/>
            <a:ext cx="1347480" cy="1699920"/>
          </a:xfrm>
          <a:prstGeom prst="rect">
            <a:avLst/>
          </a:prstGeom>
        </p:spPr>
      </p:pic>
      <p:pic>
        <p:nvPicPr>
          <p:cNvPr descr="" id="18" name="Picture 5"/>
          <p:cNvPicPr/>
          <p:nvPr/>
        </p:nvPicPr>
        <p:blipFill>
          <a:blip r:embed="rId6"/>
          <a:stretch>
            <a:fillRect/>
          </a:stretch>
        </p:blipFill>
        <p:spPr>
          <a:xfrm>
            <a:off x="7308360" y="5128200"/>
            <a:ext cx="1166400" cy="1804680"/>
          </a:xfrm>
          <a:prstGeom prst="rect">
            <a:avLst/>
          </a:prstGeom>
        </p:spPr>
      </p:pic>
      <p:pic>
        <p:nvPicPr>
          <p:cNvPr descr="" id="19" name="Picture 6"/>
          <p:cNvPicPr/>
          <p:nvPr/>
        </p:nvPicPr>
        <p:blipFill>
          <a:blip r:embed="rId7"/>
          <a:stretch>
            <a:fillRect/>
          </a:stretch>
        </p:blipFill>
        <p:spPr>
          <a:xfrm>
            <a:off x="-124560" y="1066680"/>
            <a:ext cx="1053720" cy="1294920"/>
          </a:xfrm>
          <a:prstGeom prst="rect">
            <a:avLst/>
          </a:prstGeom>
        </p:spPr>
      </p:pic>
      <p:sp>
        <p:nvSpPr>
          <p:cNvPr id="20" name="PlaceHolder 2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4000">
                <a:solidFill>
                  <a:srgbClr val="6e5e1a"/>
                </a:solidFill>
                <a:latin typeface="Rockwell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2º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3º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4º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8º Nível da estrutura de tópicos</a:t>
            </a:r>
            <a:endParaRPr/>
          </a:p>
          <a:p>
            <a:pPr>
              <a:buSzPct val="85000"/>
              <a:buFont typeface="Arial"/>
              <a:buChar char="•"/>
            </a:pPr>
            <a:r>
              <a:rPr lang="pt-BR" sz="2400">
                <a:solidFill>
                  <a:srgbClr val="725500"/>
                </a:solidFill>
                <a:latin typeface="Rockwell"/>
              </a:rPr>
              <a:t>9º Nível da estrutura de tópicosClique para editar o texto mestre</a:t>
            </a:r>
            <a:endParaRPr/>
          </a:p>
          <a:p>
            <a:pPr lvl="1">
              <a:buSzPct val="85000"/>
              <a:buFont typeface="Arial"/>
              <a:buChar char="•"/>
            </a:pPr>
            <a:r>
              <a:rPr lang="pt-BR" sz="2000">
                <a:solidFill>
                  <a:srgbClr val="725500"/>
                </a:solidFill>
                <a:latin typeface="Rockwell"/>
              </a:rPr>
              <a:t>Segundo nível</a:t>
            </a:r>
            <a:endParaRPr/>
          </a:p>
          <a:p>
            <a:pPr lvl="1">
              <a:buSzPct val="85000"/>
              <a:buFont typeface="Arial"/>
              <a:buChar char="•"/>
            </a:pPr>
            <a:r>
              <a:rPr lang="pt-BR">
                <a:solidFill>
                  <a:srgbClr val="725500"/>
                </a:solidFill>
                <a:latin typeface="Rockwell"/>
              </a:rPr>
              <a:t>Terceiro nível</a:t>
            </a:r>
            <a:endParaRPr/>
          </a:p>
          <a:p>
            <a:pPr lvl="2">
              <a:buSzPct val="90000"/>
              <a:buFont typeface="Arial"/>
              <a:buChar char="•"/>
            </a:pPr>
            <a:r>
              <a:rPr lang="pt-BR" sz="1600">
                <a:solidFill>
                  <a:srgbClr val="725500"/>
                </a:solidFill>
                <a:latin typeface="Rockwell"/>
              </a:rPr>
              <a:t>Quarto nível</a:t>
            </a:r>
            <a:endParaRPr/>
          </a:p>
          <a:p>
            <a:pPr lvl="3">
              <a:buSzPct val="45000"/>
              <a:buFont typeface="Arial"/>
              <a:buChar char="•"/>
            </a:pPr>
            <a:r>
              <a:rPr lang="pt-BR" sz="1400">
                <a:solidFill>
                  <a:srgbClr val="725500"/>
                </a:solidFill>
                <a:latin typeface="Rockwell"/>
              </a:rPr>
              <a:t>Quinto nível</a:t>
            </a:r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725500"/>
                </a:solidFill>
                <a:latin typeface="Rockwell"/>
              </a:rPr>
              <a:t>30/11/12</a:t>
            </a:r>
            <a:endParaRPr/>
          </a:p>
        </p:txBody>
      </p:sp>
      <p:sp>
        <p:nvSpPr>
          <p:cNvPr id="23" name="TextShape 5"/>
          <p:cNvSpPr txBox="1"/>
          <p:nvPr/>
        </p:nvSpPr>
        <p:spPr>
          <a:xfrm>
            <a:off x="3429000" y="18360"/>
            <a:ext cx="4114440" cy="328680"/>
          </a:xfrm>
          <a:prstGeom prst="rect">
            <a:avLst/>
          </a:prstGeom>
        </p:spPr>
      </p:sp>
      <p:sp>
        <p:nvSpPr>
          <p:cNvPr id="24" name="PlaceHolder 6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bIns="45000" lIns="90000" rIns="90000" tIns="45000"/>
          <a:p>
            <a:fld id="{51911151-51D1-4171-A151-31F121C11121}" type="slidenum">
              <a:rPr lang="pt-BR">
                <a:solidFill>
                  <a:srgbClr val="725500"/>
                </a:solidFill>
                <a:latin typeface="Rockwell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5400">
                <a:solidFill>
                  <a:srgbClr val="6e5e1a"/>
                </a:solidFill>
                <a:latin typeface="Rockwell"/>
              </a:rPr>
              <a:t>Aula 1</a:t>
            </a:r>
            <a:endParaRPr/>
          </a:p>
        </p:txBody>
      </p:sp>
      <p:sp>
        <p:nvSpPr>
          <p:cNvPr id="31" name="TextShape 2"/>
          <p:cNvSpPr txBox="1"/>
          <p:nvPr/>
        </p:nvSpPr>
        <p:spPr>
          <a:xfrm>
            <a:off x="685800" y="3505320"/>
            <a:ext cx="6400440" cy="17521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>
                <a:solidFill>
                  <a:srgbClr val="d59f00"/>
                </a:solidFill>
              </a:rPr>
              <a:t>Experimento 1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</p:sp>
      <p:sp>
        <p:nvSpPr>
          <p:cNvPr id="33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</p:sp>
      <p:sp>
        <p:nvSpPr>
          <p:cNvPr id="35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</p:sp>
      <p:sp>
        <p:nvSpPr>
          <p:cNvPr id="37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</p:sp>
      <p:sp>
        <p:nvSpPr>
          <p:cNvPr id="39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